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F967"/>
    <a:srgbClr val="F5C27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E5E8B-8F9A-4E81-BB89-78CFFC0EA135}" type="datetimeFigureOut">
              <a:rPr lang="ko-KR" altLang="en-US" smtClean="0"/>
              <a:pPr/>
              <a:t>2015-12-14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44EBB-AAC3-4CC0-97DF-2FFEB66EB99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85728"/>
            <a:ext cx="8786842" cy="714380"/>
          </a:xfrm>
        </p:spPr>
        <p:txBody>
          <a:bodyPr>
            <a:normAutofit/>
          </a:bodyPr>
          <a:lstStyle/>
          <a:p>
            <a:r>
              <a:rPr lang="en-US" altLang="ko-KR" sz="2800" dirty="0" smtClean="0"/>
              <a:t> </a:t>
            </a:r>
            <a:r>
              <a:rPr lang="en-US" altLang="ko-KR" sz="2800" b="1" dirty="0" smtClean="0"/>
              <a:t>B&amp;J English </a:t>
            </a:r>
            <a:r>
              <a:rPr lang="ko-KR" altLang="en-US" sz="2800" b="1" dirty="0" smtClean="0"/>
              <a:t>어학원 </a:t>
            </a:r>
            <a:r>
              <a:rPr lang="ko-KR" altLang="en-US" sz="2800" b="1" dirty="0" err="1" smtClean="0"/>
              <a:t>평일반</a:t>
            </a:r>
            <a:r>
              <a:rPr lang="ko-KR" altLang="en-US" sz="2800" b="1" dirty="0" smtClean="0"/>
              <a:t> 시간표</a:t>
            </a:r>
            <a:r>
              <a:rPr lang="en-US" altLang="ko-KR" sz="2800" b="1" dirty="0" smtClean="0"/>
              <a:t>(</a:t>
            </a:r>
            <a:r>
              <a:rPr lang="ko-KR" altLang="en-US" sz="2800" b="1" dirty="0" smtClean="0"/>
              <a:t>오후</a:t>
            </a:r>
            <a:r>
              <a:rPr lang="en-US" altLang="ko-KR" sz="2800" b="1" dirty="0" smtClean="0"/>
              <a:t>)</a:t>
            </a:r>
            <a:endParaRPr lang="ko-KR" altLang="en-US" sz="2800" b="1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/>
        </p:nvGraphicFramePr>
        <p:xfrm>
          <a:off x="285720" y="1285857"/>
          <a:ext cx="8572560" cy="4703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428760"/>
                <a:gridCol w="1500198"/>
                <a:gridCol w="1571636"/>
                <a:gridCol w="1428760"/>
                <a:gridCol w="1428760"/>
              </a:tblGrid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시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MB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LA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LI/LB-A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LB-B</a:t>
                      </a:r>
                      <a:endParaRPr lang="ko-KR" altLang="en-US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시험대비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5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MB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LA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MI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LI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시험대비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6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LI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LA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MB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MI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시험대비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7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SP-1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SP-2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C27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성인회화초급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성인회화중급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시험대비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8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SP-1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SP-2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C27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MI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MB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baseline="0" dirty="0" smtClean="0"/>
                        <a:t>성인회화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b="1" dirty="0" smtClean="0"/>
                        <a:t>9 :30</a:t>
                      </a: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b="1" baseline="0" dirty="0" smtClean="0"/>
                        <a:t>11:00</a:t>
                      </a:r>
                    </a:p>
                    <a:p>
                      <a:pPr latinLnBrk="1">
                        <a:buFontTx/>
                        <a:buChar char="-"/>
                      </a:pPr>
                      <a:r>
                        <a:rPr lang="en-US" altLang="ko-KR" b="1" baseline="0" dirty="0" smtClean="0"/>
                        <a:t>(</a:t>
                      </a:r>
                      <a:r>
                        <a:rPr lang="ko-KR" altLang="en-US" b="1" baseline="0" dirty="0" err="1" smtClean="0"/>
                        <a:t>월수금</a:t>
                      </a:r>
                      <a:r>
                        <a:rPr lang="en-US" altLang="ko-KR" b="1" baseline="0" dirty="0" smtClean="0"/>
                        <a:t>)</a:t>
                      </a:r>
                      <a:endParaRPr lang="ko-KR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수능</a:t>
                      </a:r>
                      <a:r>
                        <a:rPr lang="en-US" altLang="ko-KR" sz="2400" b="1" dirty="0" smtClean="0"/>
                        <a:t>-1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baseline="0" dirty="0" smtClean="0"/>
                        <a:t>수능</a:t>
                      </a:r>
                      <a:r>
                        <a:rPr lang="en-US" altLang="ko-KR" sz="2400" b="1" baseline="0" dirty="0" smtClean="0"/>
                        <a:t>-2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수능</a:t>
                      </a:r>
                      <a:r>
                        <a:rPr lang="en-US" altLang="ko-KR" sz="2400" b="1" dirty="0" smtClean="0"/>
                        <a:t>-3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F967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0" y="285728"/>
            <a:ext cx="878684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B&amp;J English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어학원 </a:t>
            </a:r>
            <a:r>
              <a:rPr kumimoji="0" lang="ko-KR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평일반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시간표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오전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ko-KR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85720" y="1500174"/>
          <a:ext cx="857256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4446"/>
                <a:gridCol w="1428760"/>
                <a:gridCol w="1500198"/>
                <a:gridCol w="1571636"/>
                <a:gridCol w="1428760"/>
                <a:gridCol w="1428760"/>
              </a:tblGrid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6:40</a:t>
                      </a:r>
                    </a:p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-7:40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기업출강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8:50</a:t>
                      </a:r>
                    </a:p>
                    <a:p>
                      <a:pPr algn="ctr" latinLnBrk="1"/>
                      <a:r>
                        <a:rPr lang="en-US" altLang="ko-KR" sz="2400" b="1" dirty="0" smtClean="0"/>
                        <a:t>-10:00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CEO</a:t>
                      </a:r>
                      <a:r>
                        <a:rPr lang="ko-KR" altLang="en-US" sz="2400" b="1" dirty="0" smtClean="0"/>
                        <a:t>레슨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시간조정</a:t>
                      </a:r>
                      <a:endParaRPr lang="en-US" altLang="ko-KR" sz="2400" b="1" dirty="0" smtClean="0"/>
                    </a:p>
                    <a:p>
                      <a:pPr algn="ctr" latinLnBrk="1"/>
                      <a:r>
                        <a:rPr lang="ko-KR" altLang="en-US" sz="2400" b="1" dirty="0" smtClean="0"/>
                        <a:t>가능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10:10</a:t>
                      </a:r>
                    </a:p>
                    <a:p>
                      <a:pPr algn="ctr" latinLnBrk="1"/>
                      <a:r>
                        <a:rPr lang="en-US" altLang="ko-KR" sz="2400" b="1" dirty="0" smtClean="0"/>
                        <a:t>-12:00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CEO</a:t>
                      </a:r>
                      <a:r>
                        <a:rPr lang="ko-KR" altLang="en-US" sz="2400" b="1" dirty="0" smtClean="0"/>
                        <a:t>레슨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성인회화</a:t>
                      </a:r>
                      <a:endParaRPr lang="en-US" altLang="ko-KR" sz="2400" b="1" dirty="0" smtClean="0"/>
                    </a:p>
                    <a:p>
                      <a:pPr algn="ctr" latinLnBrk="1"/>
                      <a:r>
                        <a:rPr lang="ko-KR" altLang="en-US" sz="2400" b="1" dirty="0" smtClean="0"/>
                        <a:t>기초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43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12:10</a:t>
                      </a:r>
                    </a:p>
                    <a:p>
                      <a:pPr algn="ctr" latinLnBrk="1"/>
                      <a:r>
                        <a:rPr lang="en-US" altLang="ko-KR" sz="2400" b="1" dirty="0" smtClean="0"/>
                        <a:t>-13:00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 smtClean="0"/>
                        <a:t>CEO</a:t>
                      </a:r>
                      <a:r>
                        <a:rPr lang="ko-KR" altLang="en-US" sz="2400" b="1" dirty="0" smtClean="0"/>
                        <a:t>레슨</a:t>
                      </a:r>
                    </a:p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성인회화</a:t>
                      </a:r>
                      <a:endParaRPr lang="en-US" altLang="ko-KR" sz="2400" b="1" dirty="0" smtClean="0"/>
                    </a:p>
                    <a:p>
                      <a:pPr algn="ctr" latinLnBrk="1"/>
                      <a:r>
                        <a:rPr lang="ko-KR" altLang="en-US" sz="2400" b="1" dirty="0" smtClean="0"/>
                        <a:t>중급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0" y="285728"/>
            <a:ext cx="878684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B&amp;J English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어학원 </a:t>
            </a:r>
            <a:r>
              <a:rPr kumimoji="0" lang="ko-KR" alt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토요반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시간표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7878815"/>
              </p:ext>
            </p:extLst>
          </p:nvPr>
        </p:nvGraphicFramePr>
        <p:xfrm>
          <a:off x="285720" y="1285859"/>
          <a:ext cx="8429684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3046"/>
                <a:gridCol w="1685937"/>
                <a:gridCol w="1770234"/>
                <a:gridCol w="1854530"/>
                <a:gridCol w="1685937"/>
              </a:tblGrid>
              <a:tr h="8229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10:00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err="1" smtClean="0">
                          <a:solidFill>
                            <a:schemeClr val="tx1"/>
                          </a:solidFill>
                        </a:rPr>
                        <a:t>정규반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보강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baseline="0" dirty="0" smtClean="0">
                          <a:solidFill>
                            <a:schemeClr val="tx1"/>
                          </a:solidFill>
                        </a:rPr>
                        <a:t>인터넷</a:t>
                      </a:r>
                      <a:endParaRPr lang="en-US" altLang="ko-KR" sz="24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수강생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11:00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err="1" smtClean="0">
                          <a:solidFill>
                            <a:schemeClr val="tx1"/>
                          </a:solidFill>
                        </a:rPr>
                        <a:t>정규반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보강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baseline="0" dirty="0" smtClean="0">
                          <a:solidFill>
                            <a:schemeClr val="tx1"/>
                          </a:solidFill>
                        </a:rPr>
                        <a:t>인터넷</a:t>
                      </a:r>
                      <a:endParaRPr lang="en-US" altLang="ko-KR" sz="24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수강생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12:00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기업체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개인영상</a:t>
                      </a:r>
                      <a:endParaRPr lang="en-US" altLang="ko-KR" sz="2400" b="1" dirty="0" smtClean="0"/>
                    </a:p>
                    <a:p>
                      <a:pPr algn="ctr" latinLnBrk="1"/>
                      <a:r>
                        <a:rPr lang="ko-KR" altLang="en-US" sz="2400" b="1" dirty="0" smtClean="0"/>
                        <a:t>수강생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13:00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기업체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개인영상</a:t>
                      </a:r>
                      <a:endParaRPr lang="en-US" altLang="ko-KR" sz="2400" b="1" dirty="0" smtClean="0"/>
                    </a:p>
                    <a:p>
                      <a:pPr algn="ctr" latinLnBrk="1"/>
                      <a:r>
                        <a:rPr lang="ko-KR" altLang="en-US" sz="2400" b="1" dirty="0" smtClean="0"/>
                        <a:t>수강생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14:00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수능</a:t>
                      </a:r>
                      <a:r>
                        <a:rPr lang="en-US" altLang="ko-KR" sz="2400" b="1" dirty="0" smtClean="0"/>
                        <a:t>-1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baseline="0" dirty="0" smtClean="0">
                          <a:solidFill>
                            <a:schemeClr val="tx1"/>
                          </a:solidFill>
                        </a:rPr>
                        <a:t>인터넷</a:t>
                      </a:r>
                      <a:endParaRPr lang="en-US" altLang="ko-KR" sz="24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수강생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400" b="1" dirty="0" smtClean="0"/>
                        <a:t> 15:00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수능</a:t>
                      </a:r>
                      <a:r>
                        <a:rPr lang="en-US" altLang="ko-KR" sz="2400" b="1" smtClean="0"/>
                        <a:t>-2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SP-2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/>
                        <a:t>개인영상</a:t>
                      </a:r>
                      <a:endParaRPr lang="en-US" altLang="ko-KR" sz="2400" b="1" dirty="0" smtClean="0"/>
                    </a:p>
                    <a:p>
                      <a:pPr algn="ctr" latinLnBrk="1"/>
                      <a:r>
                        <a:rPr lang="ko-KR" altLang="en-US" sz="2400" b="1" dirty="0" smtClean="0"/>
                        <a:t>수강생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0" y="285728"/>
            <a:ext cx="8786842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B&amp;J English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어학원 방학특강 시간표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285720" y="1285855"/>
          <a:ext cx="8143931" cy="4857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4468"/>
                <a:gridCol w="1628786"/>
                <a:gridCol w="1710226"/>
                <a:gridCol w="1791665"/>
                <a:gridCol w="1628786"/>
              </a:tblGrid>
              <a:tr h="12144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시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사파이어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튤립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err="1" smtClean="0">
                          <a:solidFill>
                            <a:schemeClr val="tx1"/>
                          </a:solidFill>
                        </a:rPr>
                        <a:t>로즈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루비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2144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3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사파이어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튤립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err="1" smtClean="0">
                          <a:solidFill>
                            <a:schemeClr val="tx1"/>
                          </a:solidFill>
                        </a:rPr>
                        <a:t>로즈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루비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2144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7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사파이어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튤립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err="1" smtClean="0">
                          <a:solidFill>
                            <a:schemeClr val="tx1"/>
                          </a:solidFill>
                        </a:rPr>
                        <a:t>로즈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루비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2144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 smtClean="0"/>
                        <a:t>8</a:t>
                      </a:r>
                      <a:r>
                        <a:rPr lang="ko-KR" altLang="en-US" sz="2400" b="1" dirty="0" smtClean="0"/>
                        <a:t>시</a:t>
                      </a:r>
                      <a:endParaRPr lang="ko-KR" altLang="en-US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사파이어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튤립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err="1" smtClean="0">
                          <a:solidFill>
                            <a:schemeClr val="tx1"/>
                          </a:solidFill>
                        </a:rPr>
                        <a:t>로즈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</a:rPr>
                        <a:t>루비</a:t>
                      </a:r>
                      <a:endParaRPr lang="en-US" altLang="ko-KR" sz="24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173</Words>
  <Application>Microsoft Office PowerPoint</Application>
  <PresentationFormat>화면 슬라이드 쇼(4:3)</PresentationFormat>
  <Paragraphs>116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 B&amp;J English 어학원 평일반 시간표(오후)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B&amp;J</dc:title>
  <dc:creator>user</dc:creator>
  <cp:lastModifiedBy>user</cp:lastModifiedBy>
  <cp:revision>6</cp:revision>
  <dcterms:created xsi:type="dcterms:W3CDTF">2015-12-14T05:02:23Z</dcterms:created>
  <dcterms:modified xsi:type="dcterms:W3CDTF">2015-12-14T12:18:23Z</dcterms:modified>
</cp:coreProperties>
</file>